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74" r:id="rId8"/>
    <p:sldId id="261" r:id="rId9"/>
    <p:sldId id="262" r:id="rId10"/>
    <p:sldId id="277" r:id="rId11"/>
    <p:sldId id="263" r:id="rId12"/>
    <p:sldId id="264" r:id="rId13"/>
    <p:sldId id="275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Worlds of reading</a:t>
            </a:r>
            <a:br>
              <a:rPr lang="en-IE" dirty="0" smtClean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Reading gives us someplace to go... | Scattered Qu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35" y="3194356"/>
            <a:ext cx="3580737" cy="358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759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C:\Users\Teacher\AppData\Local\Microsoft\Windows\INetCache\Content.MSO\E433E70A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91" y="1916265"/>
            <a:ext cx="4177872" cy="3361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332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93" y="850155"/>
            <a:ext cx="3018234" cy="40243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98" y="914400"/>
            <a:ext cx="4016402" cy="53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8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16" y="1040985"/>
            <a:ext cx="3872676" cy="54532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73" y="1636119"/>
            <a:ext cx="3197253" cy="42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48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C:\Users\Teacher\AppData\Local\Microsoft\Windows\INetCache\Content.MSO\73DFA9C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214" y="2433099"/>
            <a:ext cx="4071068" cy="2806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937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2193925"/>
            <a:ext cx="5365750" cy="4024313"/>
          </a:xfrm>
        </p:spPr>
      </p:pic>
    </p:spTree>
    <p:extLst>
      <p:ext uri="{BB962C8B-B14F-4D97-AF65-F5344CB8AC3E}">
        <p14:creationId xmlns:p14="http://schemas.microsoft.com/office/powerpoint/2010/main" val="1982588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2193925"/>
            <a:ext cx="5365750" cy="4024313"/>
          </a:xfrm>
        </p:spPr>
      </p:pic>
    </p:spTree>
    <p:extLst>
      <p:ext uri="{BB962C8B-B14F-4D97-AF65-F5344CB8AC3E}">
        <p14:creationId xmlns:p14="http://schemas.microsoft.com/office/powerpoint/2010/main" val="2001402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62" y="659323"/>
            <a:ext cx="2534059" cy="40243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8" y="1781313"/>
            <a:ext cx="3443743" cy="45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92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282" y="584267"/>
            <a:ext cx="8610600" cy="1293028"/>
          </a:xfrm>
        </p:spPr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8" y="1557820"/>
            <a:ext cx="7379828" cy="40243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7064">
            <a:off x="6827573" y="2132570"/>
            <a:ext cx="4681989" cy="35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2" y="872389"/>
            <a:ext cx="6476270" cy="4836965"/>
          </a:xfrm>
        </p:spPr>
      </p:pic>
    </p:spTree>
    <p:extLst>
      <p:ext uri="{BB962C8B-B14F-4D97-AF65-F5344CB8AC3E}">
        <p14:creationId xmlns:p14="http://schemas.microsoft.com/office/powerpoint/2010/main" val="911983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20" y="1486259"/>
            <a:ext cx="3019445" cy="4024313"/>
          </a:xfrm>
        </p:spPr>
      </p:pic>
      <p:pic>
        <p:nvPicPr>
          <p:cNvPr id="2050" name="Picture 2" descr="21 Famous Quotes About the Love of Reading - Mom's Choice Awards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70" y="2671638"/>
            <a:ext cx="3453205" cy="17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502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51" y="1697445"/>
            <a:ext cx="6027724" cy="4520794"/>
          </a:xfrm>
        </p:spPr>
      </p:pic>
    </p:spTree>
    <p:extLst>
      <p:ext uri="{BB962C8B-B14F-4D97-AF65-F5344CB8AC3E}">
        <p14:creationId xmlns:p14="http://schemas.microsoft.com/office/powerpoint/2010/main" val="454325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0658" y="2034220"/>
            <a:ext cx="4986653" cy="3739989"/>
          </a:xfrm>
        </p:spPr>
      </p:pic>
    </p:spTree>
    <p:extLst>
      <p:ext uri="{BB962C8B-B14F-4D97-AF65-F5344CB8AC3E}">
        <p14:creationId xmlns:p14="http://schemas.microsoft.com/office/powerpoint/2010/main" val="280330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2253" y="1211888"/>
            <a:ext cx="4859436" cy="36445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969" y="2173874"/>
            <a:ext cx="4708275" cy="353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20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Wishing you happy times as you read</a:t>
            </a:r>
            <a:endParaRPr lang="en-IE" dirty="0"/>
          </a:p>
        </p:txBody>
      </p:sp>
      <p:pic>
        <p:nvPicPr>
          <p:cNvPr id="4" name="Content Placeholder 3" descr="50 motivating quotes about books and readi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50281"/>
            <a:ext cx="3429000" cy="391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38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102" y="1892410"/>
            <a:ext cx="6082747" cy="414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6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24" y="2193925"/>
            <a:ext cx="6250751" cy="4024313"/>
          </a:xfrm>
        </p:spPr>
      </p:pic>
    </p:spTree>
    <p:extLst>
      <p:ext uri="{BB962C8B-B14F-4D97-AF65-F5344CB8AC3E}">
        <p14:creationId xmlns:p14="http://schemas.microsoft.com/office/powerpoint/2010/main" val="124872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1059629"/>
            <a:ext cx="4091245" cy="54528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5085" y="2392297"/>
            <a:ext cx="5546031" cy="255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13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55" y="1502162"/>
            <a:ext cx="3018234" cy="40243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7275">
            <a:off x="6281530" y="1278173"/>
            <a:ext cx="4958963" cy="37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C:\Users\Teacher\AppData\Local\Microsoft\Windows\INetCache\Content.MSO\1A5CAADE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469" y="1065475"/>
            <a:ext cx="3635940" cy="4675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852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40" y="2117313"/>
            <a:ext cx="4024313" cy="30182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0625" y="1388994"/>
            <a:ext cx="5450619" cy="40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3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36" y="579810"/>
            <a:ext cx="3018234" cy="40243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31" y="1905883"/>
            <a:ext cx="3284717" cy="43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12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213</TotalTime>
  <Words>11</Words>
  <Application>Microsoft Office PowerPoint</Application>
  <PresentationFormat>Widescreen</PresentationFormat>
  <Paragraphs>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Century Gothic</vt:lpstr>
      <vt:lpstr>Vapor Trail</vt:lpstr>
      <vt:lpstr>Worlds of reading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Wishing you happy times as you read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Readers in st Anne’s</dc:title>
  <dc:creator>Principal - St. Anne's National School Ardclough</dc:creator>
  <cp:lastModifiedBy>Principal - St. Anne's National School Ardclough</cp:lastModifiedBy>
  <cp:revision>4</cp:revision>
  <dcterms:created xsi:type="dcterms:W3CDTF">2021-01-22T14:00:51Z</dcterms:created>
  <dcterms:modified xsi:type="dcterms:W3CDTF">2021-01-25T10:20:54Z</dcterms:modified>
</cp:coreProperties>
</file>