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274" y="339911"/>
            <a:ext cx="4789335" cy="35882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800" dirty="0"/>
              <a:t>CREATE CHALLENGE</a:t>
            </a:r>
          </a:p>
        </p:txBody>
      </p:sp>
    </p:spTree>
    <p:extLst>
      <p:ext uri="{BB962C8B-B14F-4D97-AF65-F5344CB8AC3E}">
        <p14:creationId xmlns:p14="http://schemas.microsoft.com/office/powerpoint/2010/main" val="315613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https://attachments.office.net/owa/Office@stannesardclough.ie/service.svc/s/GetAttachmentThumbnail?id=AAMkADJiYzgzYmIxLTE3NjUtNDJkMi1hMWZjLTEyNmU5NDRiMGNkOABGAAAAAABDsBoFpCBqRotH2tvoATBVBwCXnVhcg%2BuTS5yIUTtFJBk1AAAAAAEMAACXnVhcg%2BuTS5yIUTtFJBk1AAMYnXrcAAABEgAQACtIhD4GJARPvEnkKwHv%2Be8%3D&amp;thumbnailType=2&amp;token=eyJhbGciOiJSUzI1NiIsImtpZCI6IjMwODE3OUNFNUY0QjUyRTc4QjJEQjg5NjZCQUY0RUNDMzcyN0FFRUUiLCJ0eXAiOiJKV1QiLCJ4NXQiOiJNSUY1emw5TFV1ZUxMYmlXYTY5T3pEY25ydTQifQ.eyJvcmlnaW4iOiJodHRwczovL291dGxvb2sub2ZmaWNlLmNvbSIsInVjIjoiNGI1Nzg4OGQ5MjdiNGFlMGIxMTIxZWIxMjQwNTRlMWYiLCJzaWduaW5fc3RhdGUiOiJbXCJrbXNpXCJdIiwidmVyIjoiRXhjaGFuZ2UuQ2FsbGJhY2suVjEiLCJhcHBjdHhzZW5kZXIiOiJPd2FEb3dubG9hZEBhMGMxNTk0MS01MmJjLTRiM2QtYTA4YS0xYTJjMjJhZTZlZGEiLCJpc3NyaW5nIjoiV1ciLCJhcHBjdHgiOiJ7XCJtc2V4Y2hwcm90XCI6XCJvd2FcIixcInB1aWRcIjpcIjExNTM4MzYyOTY3NTU4MDU0MjRcIixcInNjb3BlXCI6XCJPd2FEb3dubG9hZFwiLFwib2lkXCI6XCIzNjNlYTBmNi04NWI4LTQ1YWUtYWU1YS1kMGQzMDcyYjkxYjlcIixcInByaW1hcnlzaWRcIjpcIlMtMS01LTIxLTI1NTkxODQ3NC00MDY1NjM3MTAtNDI4NzQ1NjA3MS0yMzk4Nzg5XCJ9IiwibmJmIjoxNjEyNTM4MDE1LCJleHAiOjE2MTI1Mzg2MTUsImlzcyI6IjAwMDAwMDAyLTAwMDAtMGZmMS1jZTAwLTAwMDAwMDAwMDAwMEBhMGMxNTk0MS01MmJjLTRiM2QtYTA4YS0xYTJjMjJhZTZlZGEiLCJhdWQiOiIwMDAwMDAwMi0wMDAwLTBmZjEtY2UwMC0wMDAwMDAwMDAwMDAvYXR0YWNobWVudHMub2ZmaWNlLm5ldEBhMGMxNTk0MS01MmJjLTRiM2QtYTA4YS0xYTJjMjJhZTZlZGEiLCJoYXBwIjoib3dhIn0.O1VDKO_rwMW4VArn7XZqZADox9XHo-tWrEHxWmPFgW0Oeb3ZnAzChRoxpHJdRIzs9YPiqDYSxf_qfF9Q4z0dcEqNXN-Vy2kGNDF4K_c_7dlHP6eWlPfiRfw7Gt6sLPJnWFhbvsQtql8jBxKTZaOxs3kyEbGIpX9pfyH3mIfFCXoqUAl5s6XPEd0yMdkpZGAN65wU8eEwCtfjvQFk9iBg_b44dehLpW_b8X-gqklzhxApLlPKDzfvaDjcqWf5KzhnLOMikfcTTxK2ne9wByj0_yKmuZK27p5h9zkEMCd-GI8vxk-YO6SDos_xDP97m1fIhOVNuwmtFmtSr_Vz3IRPDg&amp;X-OWA-CANARY=by1nzQnJ9UWYQuCM3k1w3mCzhuHoydgY3LfJLmimGzw34cq2VRVxk_-TW2ho3WkJ9k5OVM-H9s4.&amp;owa=outlook.office.com&amp;scriptVer=20210125001.10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94" y="2160588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1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 descr="https://attachments.office.net/owa/Office@stannesardclough.ie/service.svc/s/GetAttachmentThumbnail?id=AAMkADJiYzgzYmIxLTE3NjUtNDJkMi1hMWZjLTEyNmU5NDRiMGNkOABGAAAAAABDsBoFpCBqRotH2tvoATBVBwCXnVhcg%2BuTS5yIUTtFJBk1AAAAAAEJAACXnVhcg%2BuTS5yIUTtFJBk1AAMYnex3AAABEgAQANGWKhxtjvhBkbRH0ya9cIU%3D&amp;thumbnailType=2&amp;token=eyJhbGciOiJSUzI1NiIsImtpZCI6IjMwODE3OUNFNUY0QjUyRTc4QjJEQjg5NjZCQUY0RUNDMzcyN0FFRUUiLCJ0eXAiOiJKV1QiLCJ4NXQiOiJNSUY1emw5TFV1ZUxMYmlXYTY5T3pEY25ydTQifQ.eyJvcmlnaW4iOiJodHRwczovL291dGxvb2sub2ZmaWNlLmNvbSIsInVjIjoiNGI1Nzg4OGQ5MjdiNGFlMGIxMTIxZWIxMjQwNTRlMWYiLCJzaWduaW5fc3RhdGUiOiJbXCJrbXNpXCJdIiwidmVyIjoiRXhjaGFuZ2UuQ2FsbGJhY2suVjEiLCJhcHBjdHhzZW5kZXIiOiJPd2FEb3dubG9hZEBhMGMxNTk0MS01MmJjLTRiM2QtYTA4YS0xYTJjMjJhZTZlZGEiLCJpc3NyaW5nIjoiV1ciLCJhcHBjdHgiOiJ7XCJtc2V4Y2hwcm90XCI6XCJvd2FcIixcInB1aWRcIjpcIjExNTM4MzYyOTY3NTU4MDU0MjRcIixcInNjb3BlXCI6XCJPd2FEb3dubG9hZFwiLFwib2lkXCI6XCIzNjNlYTBmNi04NWI4LTQ1YWUtYWU1YS1kMGQzMDcyYjkxYjlcIixcInByaW1hcnlzaWRcIjpcIlMtMS01LTIxLTI1NTkxODQ3NC00MDY1NjM3MTAtNDI4NzQ1NjA3MS0yMzk4Nzg5XCJ9IiwibmJmIjoxNjEyNTM4MDE1LCJleHAiOjE2MTI1Mzg2MTUsImlzcyI6IjAwMDAwMDAyLTAwMDAtMGZmMS1jZTAwLTAwMDAwMDAwMDAwMEBhMGMxNTk0MS01MmJjLTRiM2QtYTA4YS0xYTJjMjJhZTZlZGEiLCJhdWQiOiIwMDAwMDAwMi0wMDAwLTBmZjEtY2UwMC0wMDAwMDAwMDAwMDAvYXR0YWNobWVudHMub2ZmaWNlLm5ldEBhMGMxNTk0MS01MmJjLTRiM2QtYTA4YS0xYTJjMjJhZTZlZGEiLCJoYXBwIjoib3dhIn0.O1VDKO_rwMW4VArn7XZqZADox9XHo-tWrEHxWmPFgW0Oeb3ZnAzChRoxpHJdRIzs9YPiqDYSxf_qfF9Q4z0dcEqNXN-Vy2kGNDF4K_c_7dlHP6eWlPfiRfw7Gt6sLPJnWFhbvsQtql8jBxKTZaOxs3kyEbGIpX9pfyH3mIfFCXoqUAl5s6XPEd0yMdkpZGAN65wU8eEwCtfjvQFk9iBg_b44dehLpW_b8X-gqklzhxApLlPKDzfvaDjcqWf5KzhnLOMikfcTTxK2ne9wByj0_yKmuZK27p5h9zkEMCd-GI8vxk-YO6SDos_xDP97m1fIhOVNuwmtFmtSr_Vz3IRPDg&amp;X-OWA-CANARY=5b689la_7EWrH4DOYHHsbFCie_foydgYYS6of4zSoJVt6gi3TbT0I3KSckYwGwYD-XOpfgycOJY.&amp;owa=outlook.office.com&amp;scriptVer=20210125001.10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12" y="1270000"/>
            <a:ext cx="3739061" cy="49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5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44426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08" y="2160588"/>
            <a:ext cx="6294222" cy="3881437"/>
          </a:xfrm>
        </p:spPr>
      </p:pic>
    </p:spTree>
    <p:extLst>
      <p:ext uri="{BB962C8B-B14F-4D97-AF65-F5344CB8AC3E}">
        <p14:creationId xmlns:p14="http://schemas.microsoft.com/office/powerpoint/2010/main" val="88966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326791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76" y="1325648"/>
            <a:ext cx="3537282" cy="4716377"/>
          </a:xfrm>
        </p:spPr>
      </p:pic>
    </p:spTree>
    <p:extLst>
      <p:ext uri="{BB962C8B-B14F-4D97-AF65-F5344CB8AC3E}">
        <p14:creationId xmlns:p14="http://schemas.microsoft.com/office/powerpoint/2010/main" val="130608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30262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28198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35" y="1270000"/>
            <a:ext cx="291107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61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271" y="419251"/>
            <a:ext cx="5164489" cy="38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922" y="1270000"/>
            <a:ext cx="4569925" cy="3434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843" y="3743615"/>
            <a:ext cx="4498593" cy="33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183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2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Principal - St. Anne's National School Ardclough</dc:creator>
  <cp:lastModifiedBy>Principal - St. Anne's National School Ardclough</cp:lastModifiedBy>
  <cp:revision>1</cp:revision>
  <dcterms:created xsi:type="dcterms:W3CDTF">2021-02-05T15:08:47Z</dcterms:created>
  <dcterms:modified xsi:type="dcterms:W3CDTF">2021-02-05T15:16:52Z</dcterms:modified>
</cp:coreProperties>
</file>