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SLIP CHALLENGE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238046"/>
            <a:ext cx="9070848" cy="901218"/>
          </a:xfrm>
        </p:spPr>
        <p:txBody>
          <a:bodyPr>
            <a:normAutofit/>
          </a:bodyPr>
          <a:lstStyle/>
          <a:p>
            <a:r>
              <a:rPr lang="en-IE" sz="2000" dirty="0" smtClean="0"/>
              <a:t>Shapes, Lines &amp; Interesting Patterns</a:t>
            </a:r>
          </a:p>
          <a:p>
            <a:r>
              <a:rPr lang="en-IE" sz="2000" dirty="0" smtClean="0"/>
              <a:t>St Anne’s NS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200075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30" y="1328394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361230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465" y="1488143"/>
            <a:ext cx="5788755" cy="4341565"/>
          </a:xfrm>
        </p:spPr>
      </p:pic>
    </p:spTree>
    <p:extLst>
      <p:ext uri="{BB962C8B-B14F-4D97-AF65-F5344CB8AC3E}">
        <p14:creationId xmlns:p14="http://schemas.microsoft.com/office/powerpoint/2010/main" val="1987961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24" y="1209074"/>
            <a:ext cx="6435467" cy="4826601"/>
          </a:xfrm>
        </p:spPr>
      </p:pic>
    </p:spTree>
    <p:extLst>
      <p:ext uri="{BB962C8B-B14F-4D97-AF65-F5344CB8AC3E}">
        <p14:creationId xmlns:p14="http://schemas.microsoft.com/office/powerpoint/2010/main" val="101558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316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339" y="1253369"/>
            <a:ext cx="4886191" cy="36646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8118" y="1933870"/>
            <a:ext cx="4843806" cy="36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7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709">
            <a:off x="3156670" y="1038123"/>
            <a:ext cx="5751654" cy="4313741"/>
          </a:xfrm>
        </p:spPr>
      </p:pic>
    </p:spTree>
    <p:extLst>
      <p:ext uri="{BB962C8B-B14F-4D97-AF65-F5344CB8AC3E}">
        <p14:creationId xmlns:p14="http://schemas.microsoft.com/office/powerpoint/2010/main" val="18936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25" y="2501003"/>
            <a:ext cx="5232082" cy="3932237"/>
          </a:xfrm>
        </p:spPr>
      </p:pic>
    </p:spTree>
    <p:extLst>
      <p:ext uri="{BB962C8B-B14F-4D97-AF65-F5344CB8AC3E}">
        <p14:creationId xmlns:p14="http://schemas.microsoft.com/office/powerpoint/2010/main" val="241754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49" y="1801289"/>
            <a:ext cx="2949177" cy="3932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34" y="469126"/>
            <a:ext cx="4243015" cy="5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2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52" y="1236745"/>
            <a:ext cx="6175090" cy="4631318"/>
          </a:xfrm>
        </p:spPr>
      </p:pic>
    </p:spTree>
    <p:extLst>
      <p:ext uri="{BB962C8B-B14F-4D97-AF65-F5344CB8AC3E}">
        <p14:creationId xmlns:p14="http://schemas.microsoft.com/office/powerpoint/2010/main" val="74067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37" y="1034146"/>
            <a:ext cx="6053804" cy="4540354"/>
          </a:xfrm>
        </p:spPr>
      </p:pic>
    </p:spTree>
    <p:extLst>
      <p:ext uri="{BB962C8B-B14F-4D97-AF65-F5344CB8AC3E}">
        <p14:creationId xmlns:p14="http://schemas.microsoft.com/office/powerpoint/2010/main" val="2924709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702" y="1292010"/>
            <a:ext cx="5831163" cy="4373371"/>
          </a:xfrm>
        </p:spPr>
      </p:pic>
    </p:spTree>
    <p:extLst>
      <p:ext uri="{BB962C8B-B14F-4D97-AF65-F5344CB8AC3E}">
        <p14:creationId xmlns:p14="http://schemas.microsoft.com/office/powerpoint/2010/main" val="71511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6161" y="1592835"/>
            <a:ext cx="5078439" cy="3808828"/>
          </a:xfrm>
        </p:spPr>
      </p:pic>
    </p:spTree>
    <p:extLst>
      <p:ext uri="{BB962C8B-B14F-4D97-AF65-F5344CB8AC3E}">
        <p14:creationId xmlns:p14="http://schemas.microsoft.com/office/powerpoint/2010/main" val="1538289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56</TotalTime>
  <Words>11</Words>
  <Application>Microsoft Office PowerPoint</Application>
  <PresentationFormat>Widescreen</PresentationFormat>
  <Paragraphs>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Savon</vt:lpstr>
      <vt:lpstr>SLIP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SLIP CHALLENGE</dc:title>
  <dc:creator>Principal - St. Anne's National School Ardclough</dc:creator>
  <cp:lastModifiedBy>Principal - St. Anne's National School Ardclough</cp:lastModifiedBy>
  <cp:revision>5</cp:revision>
  <dcterms:created xsi:type="dcterms:W3CDTF">2021-01-28T15:41:53Z</dcterms:created>
  <dcterms:modified xsi:type="dcterms:W3CDTF">2021-02-05T15:08:22Z</dcterms:modified>
</cp:coreProperties>
</file>